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63" r:id="rId3"/>
    <p:sldId id="271" r:id="rId4"/>
    <p:sldId id="272" r:id="rId5"/>
    <p:sldId id="273" r:id="rId6"/>
    <p:sldId id="274" r:id="rId7"/>
    <p:sldId id="278" r:id="rId8"/>
    <p:sldId id="275" r:id="rId9"/>
    <p:sldId id="280" r:id="rId10"/>
    <p:sldId id="276" r:id="rId11"/>
    <p:sldId id="277" r:id="rId12"/>
    <p:sldId id="279" r:id="rId13"/>
    <p:sldId id="269" r:id="rId14"/>
    <p:sldId id="267" r:id="rId15"/>
    <p:sldId id="266" r:id="rId16"/>
    <p:sldId id="282" r:id="rId17"/>
    <p:sldId id="268" r:id="rId18"/>
    <p:sldId id="281" r:id="rId19"/>
    <p:sldId id="283" r:id="rId20"/>
    <p:sldId id="284" r:id="rId21"/>
    <p:sldId id="285" r:id="rId22"/>
    <p:sldId id="25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69" d="100"/>
          <a:sy n="69" d="100"/>
        </p:scale>
        <p:origin x="6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2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4311" y="4555719"/>
            <a:ext cx="10258855" cy="690049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Century Gothic" panose="020B0502020202020204" pitchFamily="34" charset="0"/>
              </a:rPr>
              <a:t>Point sur le projet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6" y="2181525"/>
            <a:ext cx="7616167" cy="1602502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986553" y="5393919"/>
            <a:ext cx="10258855" cy="690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atin typeface="Century Gothic" panose="020B0502020202020204" pitchFamily="34" charset="0"/>
              </a:rPr>
              <a:t>Mercredi 20 Mars 2019</a:t>
            </a:r>
          </a:p>
        </p:txBody>
      </p:sp>
    </p:spTree>
    <p:extLst>
      <p:ext uri="{BB962C8B-B14F-4D97-AF65-F5344CB8AC3E}">
        <p14:creationId xmlns:p14="http://schemas.microsoft.com/office/powerpoint/2010/main" val="3255735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Avancée Ergonomie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3DC81B0-4D89-443E-BF09-C604DF7B3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68789" y="2646300"/>
            <a:ext cx="4206875" cy="3155156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4847425-E906-40BA-A8BD-0C236AB5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10" y="2120440"/>
            <a:ext cx="5825289" cy="43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12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du pédalier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C02BDF-ABD9-4458-B4E1-696C962C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9" y="1845413"/>
            <a:ext cx="5919537" cy="4439653"/>
          </a:xfrm>
          <a:prstGeom prst="rect">
            <a:avLst/>
          </a:prstGeo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A1D4EFC-DBB4-45C8-996C-2A6DE3125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867" y="2011680"/>
            <a:ext cx="3798131" cy="4206240"/>
          </a:xfrm>
        </p:spPr>
        <p:txBody>
          <a:bodyPr/>
          <a:lstStyle/>
          <a:p>
            <a:r>
              <a:rPr lang="fr-FR" dirty="0"/>
              <a:t>Montage des bocaux</a:t>
            </a:r>
          </a:p>
          <a:p>
            <a:r>
              <a:rPr lang="fr-FR" dirty="0"/>
              <a:t>Montage des pédales</a:t>
            </a:r>
          </a:p>
          <a:p>
            <a:r>
              <a:rPr lang="fr-FR" dirty="0"/>
              <a:t>Préparation des rampes</a:t>
            </a:r>
          </a:p>
          <a:p>
            <a:r>
              <a:rPr lang="fr-FR" dirty="0"/>
              <a:t>Montage des maitres cylindres</a:t>
            </a:r>
          </a:p>
        </p:txBody>
      </p:sp>
    </p:spTree>
    <p:extLst>
      <p:ext uri="{BB962C8B-B14F-4D97-AF65-F5344CB8AC3E}">
        <p14:creationId xmlns:p14="http://schemas.microsoft.com/office/powerpoint/2010/main" val="100185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de la direction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59B12C3-3F4B-4C38-A3C5-B552F903F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575" y="2089568"/>
            <a:ext cx="5609166" cy="420687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CF3C49E-A0AB-4C58-9464-DF1117738EC5}"/>
              </a:ext>
            </a:extLst>
          </p:cNvPr>
          <p:cNvSpPr txBox="1"/>
          <p:nvPr/>
        </p:nvSpPr>
        <p:spPr>
          <a:xfrm>
            <a:off x="6972300" y="2165684"/>
            <a:ext cx="4553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Peinture anti corrosion des pièces en acier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Montage crémaillère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Montage pivot de direction dans la manchon avec 2 roulements et  circlips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Perçage du volant</a:t>
            </a:r>
          </a:p>
        </p:txBody>
      </p:sp>
    </p:spTree>
    <p:extLst>
      <p:ext uri="{BB962C8B-B14F-4D97-AF65-F5344CB8AC3E}">
        <p14:creationId xmlns:p14="http://schemas.microsoft.com/office/powerpoint/2010/main" val="424232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 : Jeudi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Prendre les photos et vidéos pour roll out et communication EPSA</a:t>
            </a:r>
          </a:p>
          <a:p>
            <a:endParaRPr lang="fr-FR" dirty="0"/>
          </a:p>
          <a:p>
            <a:r>
              <a:rPr lang="fr-FR" dirty="0"/>
              <a:t>Montage admission</a:t>
            </a:r>
          </a:p>
          <a:p>
            <a:r>
              <a:rPr lang="fr-FR" dirty="0"/>
              <a:t>Montage basculeurs</a:t>
            </a:r>
          </a:p>
        </p:txBody>
      </p:sp>
    </p:spTree>
    <p:extLst>
      <p:ext uri="{BB962C8B-B14F-4D97-AF65-F5344CB8AC3E}">
        <p14:creationId xmlns:p14="http://schemas.microsoft.com/office/powerpoint/2010/main" val="200110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Calendrier EPSA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13" y="1981284"/>
            <a:ext cx="8844692" cy="4706484"/>
          </a:xfrm>
        </p:spPr>
      </p:pic>
    </p:spTree>
    <p:extLst>
      <p:ext uri="{BB962C8B-B14F-4D97-AF65-F5344CB8AC3E}">
        <p14:creationId xmlns:p14="http://schemas.microsoft.com/office/powerpoint/2010/main" val="3754960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Kit de montage 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84" y="374412"/>
            <a:ext cx="4456015" cy="6284486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64"/>
          <a:stretch/>
        </p:blipFill>
        <p:spPr>
          <a:xfrm>
            <a:off x="387659" y="2839452"/>
            <a:ext cx="6493861" cy="2640932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387659" y="2183732"/>
            <a:ext cx="6885430" cy="36636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6996363" y="4656221"/>
            <a:ext cx="469232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2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>
                <a:latin typeface="Century Gothic" panose="020B0502020202020204" pitchFamily="34" charset="0"/>
              </a:rPr>
              <a:t>Pour le top projet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73030" y="2266036"/>
            <a:ext cx="9045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latin typeface="Century Gothic" panose="020B0502020202020204" pitchFamily="34" charset="0"/>
              </a:rPr>
              <a:t>Quelques trucs</a:t>
            </a:r>
          </a:p>
        </p:txBody>
      </p:sp>
    </p:spTree>
    <p:extLst>
      <p:ext uri="{BB962C8B-B14F-4D97-AF65-F5344CB8AC3E}">
        <p14:creationId xmlns:p14="http://schemas.microsoft.com/office/powerpoint/2010/main" val="164020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Organiser les formations EPSA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C3CB74-6BB7-4482-A3F9-CE656262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3" y="2028293"/>
            <a:ext cx="4932948" cy="3699711"/>
          </a:xfrm>
          <a:prstGeom prst="rect">
            <a:avLst/>
          </a:prstGeom>
        </p:spPr>
      </p:pic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D3762694-B58D-428D-9391-62444AD0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8711" y="2011680"/>
            <a:ext cx="3858288" cy="4206240"/>
          </a:xfrm>
        </p:spPr>
        <p:txBody>
          <a:bodyPr/>
          <a:lstStyle/>
          <a:p>
            <a:r>
              <a:rPr lang="fr-FR" dirty="0"/>
              <a:t>Formation </a:t>
            </a:r>
            <a:r>
              <a:rPr lang="fr-FR" dirty="0" err="1"/>
              <a:t>S.Tajan</a:t>
            </a:r>
            <a:endParaRPr lang="fr-FR" dirty="0"/>
          </a:p>
          <a:p>
            <a:r>
              <a:rPr lang="fr-FR" dirty="0"/>
              <a:t>Formation </a:t>
            </a:r>
            <a:r>
              <a:rPr lang="fr-FR" dirty="0" err="1"/>
              <a:t>R.Guerout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Prouvoir</a:t>
            </a:r>
            <a:r>
              <a:rPr lang="fr-FR" dirty="0"/>
              <a:t> pour l’année prochaine (les </a:t>
            </a:r>
            <a:r>
              <a:rPr lang="fr-FR" dirty="0" err="1"/>
              <a:t>memes</a:t>
            </a:r>
            <a:r>
              <a:rPr lang="fr-FR" dirty="0"/>
              <a:t> ? Au </a:t>
            </a:r>
            <a:r>
              <a:rPr lang="fr-FR" dirty="0" err="1"/>
              <a:t>meme</a:t>
            </a:r>
            <a:r>
              <a:rPr lang="fr-FR" dirty="0"/>
              <a:t> moment ? Des nouvelles ? (3As &amp; 4As sur centrale))</a:t>
            </a:r>
          </a:p>
        </p:txBody>
      </p:sp>
    </p:spTree>
    <p:extLst>
      <p:ext uri="{BB962C8B-B14F-4D97-AF65-F5344CB8AC3E}">
        <p14:creationId xmlns:p14="http://schemas.microsoft.com/office/powerpoint/2010/main" val="61023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Commencer le travail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D3762694-B58D-428D-9391-62444AD0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8711" y="2011680"/>
            <a:ext cx="3858288" cy="4206240"/>
          </a:xfrm>
        </p:spPr>
        <p:txBody>
          <a:bodyPr/>
          <a:lstStyle/>
          <a:p>
            <a:r>
              <a:rPr lang="fr-FR" dirty="0"/>
              <a:t>Prévoir des séances au local</a:t>
            </a:r>
          </a:p>
          <a:p>
            <a:r>
              <a:rPr lang="fr-FR" dirty="0"/>
              <a:t>Ne pas négliger le début de projet (attention aux partiels !)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3EAB8B-C5D8-485B-B862-F358C477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2" y="2054392"/>
            <a:ext cx="5907506" cy="443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4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Plus de prototypage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D3762694-B58D-428D-9391-62444AD0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8711" y="2108808"/>
            <a:ext cx="4518346" cy="4206240"/>
          </a:xfrm>
        </p:spPr>
        <p:txBody>
          <a:bodyPr/>
          <a:lstStyle/>
          <a:p>
            <a:r>
              <a:rPr lang="fr-FR" dirty="0"/>
              <a:t>Permet de se rendre bien compte (exemple : frette, transmission secondaire, BAR)</a:t>
            </a:r>
          </a:p>
          <a:p>
            <a:r>
              <a:rPr lang="fr-FR" dirty="0"/>
              <a:t>Peut servir pour de la communication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977BB6-97E7-46EE-B3CF-BF1C3CCF4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" t="12445" r="12694"/>
          <a:stretch/>
        </p:blipFill>
        <p:spPr>
          <a:xfrm rot="10800000">
            <a:off x="544944" y="2070404"/>
            <a:ext cx="5911274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8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Productions &amp; commandes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mache</a:t>
            </a:r>
            <a:r>
              <a:rPr lang="fr-FR" dirty="0"/>
              <a:t> productique </a:t>
            </a:r>
          </a:p>
          <a:p>
            <a:r>
              <a:rPr lang="fr-FR" dirty="0"/>
              <a:t>Commandes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7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Vérification des cotes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D3762694-B58D-428D-9391-62444AD0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91" y="2108808"/>
            <a:ext cx="4867566" cy="4206240"/>
          </a:xfrm>
        </p:spPr>
        <p:txBody>
          <a:bodyPr/>
          <a:lstStyle/>
          <a:p>
            <a:r>
              <a:rPr lang="fr-FR" dirty="0"/>
              <a:t>Problème pièce </a:t>
            </a:r>
            <a:r>
              <a:rPr lang="fr-FR" dirty="0" err="1"/>
              <a:t>AlpenTech</a:t>
            </a:r>
            <a:r>
              <a:rPr lang="fr-FR" dirty="0"/>
              <a:t> !!!</a:t>
            </a:r>
          </a:p>
          <a:p>
            <a:r>
              <a:rPr lang="fr-FR" dirty="0"/>
              <a:t>Nécessaire mais si relou !!!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63EA9D-33BD-4F39-ACE2-BB971D78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9109" y="2019733"/>
            <a:ext cx="5966963" cy="44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 préparer aux quizz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D3762694-B58D-428D-9391-62444AD0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91" y="2108808"/>
            <a:ext cx="4867566" cy="4206240"/>
          </a:xfrm>
        </p:spPr>
        <p:txBody>
          <a:bodyPr/>
          <a:lstStyle/>
          <a:p>
            <a:r>
              <a:rPr lang="fr-FR" dirty="0"/>
              <a:t>Prévoir le truc</a:t>
            </a:r>
          </a:p>
        </p:txBody>
      </p:sp>
    </p:spTree>
    <p:extLst>
      <p:ext uri="{BB962C8B-B14F-4D97-AF65-F5344CB8AC3E}">
        <p14:creationId xmlns:p14="http://schemas.microsoft.com/office/powerpoint/2010/main" val="169416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5165725" y="381000"/>
            <a:ext cx="7026275" cy="1508125"/>
          </a:xfrm>
        </p:spPr>
        <p:txBody>
          <a:bodyPr/>
          <a:lstStyle/>
          <a:p>
            <a:r>
              <a:rPr lang="fr-FR" b="1" dirty="0">
                <a:latin typeface="Century Gothic" panose="020B0502020202020204" pitchFamily="34" charset="0"/>
              </a:rPr>
              <a:t>Pour le top projet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" y="6340411"/>
            <a:ext cx="1957505" cy="411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79787" y="2524715"/>
            <a:ext cx="7632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latin typeface="Century Gothic" panose="020B0502020202020204" pitchFamily="34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36882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2">
            <a:extLst>
              <a:ext uri="{FF2B5EF4-FFF2-40B4-BE49-F238E27FC236}">
                <a16:creationId xmlns:a16="http://schemas.microsoft.com/office/drawing/2014/main" id="{4B30C593-5950-47C4-A9F5-AD041ABD4ECB}"/>
              </a:ext>
            </a:extLst>
          </p:cNvPr>
          <p:cNvSpPr txBox="1">
            <a:spLocks/>
          </p:cNvSpPr>
          <p:nvPr/>
        </p:nvSpPr>
        <p:spPr>
          <a:xfrm>
            <a:off x="2943727" y="2191514"/>
            <a:ext cx="6304546" cy="690049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6000" b="1" dirty="0">
                <a:latin typeface="Century Gothic" panose="020B0502020202020204" pitchFamily="34" charset="0"/>
              </a:rPr>
              <a:t>Point intégration</a:t>
            </a:r>
          </a:p>
        </p:txBody>
      </p:sp>
    </p:spTree>
    <p:extLst>
      <p:ext uri="{BB962C8B-B14F-4D97-AF65-F5344CB8AC3E}">
        <p14:creationId xmlns:p14="http://schemas.microsoft.com/office/powerpoint/2010/main" val="327401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F54BB-0636-4453-9157-2466B1E0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Rangement de Bron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3B1F1F-57D6-42D4-83BA-CDC13338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2576261"/>
            <a:ext cx="4778542" cy="35839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C5067EF-4542-4F4B-AF7D-A76E815A0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480007"/>
            <a:ext cx="4778542" cy="3583907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271C8F0-47C8-4DCC-9D8B-3B768F2AC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2625" y="2480008"/>
            <a:ext cx="4778543" cy="3583907"/>
          </a:xfrm>
        </p:spPr>
      </p:pic>
    </p:spTree>
    <p:extLst>
      <p:ext uri="{BB962C8B-B14F-4D97-AF65-F5344CB8AC3E}">
        <p14:creationId xmlns:p14="http://schemas.microsoft.com/office/powerpoint/2010/main" val="306558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2E73F21-DAFC-4BB8-8482-6DD40378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05" y="1015916"/>
            <a:ext cx="5656847" cy="42426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1A750F4-F867-47CF-A991-2ECF4D48B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18" y="1015916"/>
            <a:ext cx="5656846" cy="42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3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Réception du châssis peint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A7837FF-1528-45F6-A6FC-CC05EC5F0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011157" y="243974"/>
            <a:ext cx="4606169" cy="818874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C81CB3-F9B4-45F5-A4F7-2BB1A888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360" y="2163638"/>
            <a:ext cx="2446547" cy="434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2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6551DD7-A18D-4952-913E-1733022F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44" y="2155741"/>
            <a:ext cx="5609166" cy="42068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324F1E-65B6-427C-97F0-C73BA9E9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92" y="2155741"/>
            <a:ext cx="5609167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Préparation du faisceau </a:t>
            </a:r>
            <a:r>
              <a:rPr lang="fr-FR" dirty="0" err="1"/>
              <a:t>elec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847A637-D771-4A94-AA91-B1129984F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197" y="2125663"/>
            <a:ext cx="5609166" cy="4206875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30BA4A-676E-428F-B2EC-7A2BCC02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69" y="2292016"/>
            <a:ext cx="4971046" cy="37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0D6FEB-83D8-45B2-9A1F-73510A9E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!</a:t>
            </a:r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ADF240BF-8248-42F2-A3CB-0C77C1BE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4806" y="2660031"/>
            <a:ext cx="4206875" cy="31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09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431</TotalTime>
  <Words>210</Words>
  <Application>Microsoft Office PowerPoint</Application>
  <PresentationFormat>Grand écran</PresentationFormat>
  <Paragraphs>49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Century Gothic</vt:lpstr>
      <vt:lpstr>Corbel</vt:lpstr>
      <vt:lpstr>Wingdings</vt:lpstr>
      <vt:lpstr>À bandes</vt:lpstr>
      <vt:lpstr>Présentation PowerPoint</vt:lpstr>
      <vt:lpstr>Productions &amp; commandes</vt:lpstr>
      <vt:lpstr>Présentation PowerPoint</vt:lpstr>
      <vt:lpstr>Rangement de Bron</vt:lpstr>
      <vt:lpstr>Présentation PowerPoint</vt:lpstr>
      <vt:lpstr>Réception du châssis peint</vt:lpstr>
      <vt:lpstr>Organisation</vt:lpstr>
      <vt:lpstr>Préparation du faisceau elec</vt:lpstr>
      <vt:lpstr>Attention !</vt:lpstr>
      <vt:lpstr>Avancée Ergonomie</vt:lpstr>
      <vt:lpstr>Avancement du pédalier</vt:lpstr>
      <vt:lpstr>Avancement de la direction</vt:lpstr>
      <vt:lpstr>Programme : Jeudi</vt:lpstr>
      <vt:lpstr>Calendrier EPSA</vt:lpstr>
      <vt:lpstr>Kit de montage </vt:lpstr>
      <vt:lpstr>Pour le top projet</vt:lpstr>
      <vt:lpstr>Organiser les formations EPSA</vt:lpstr>
      <vt:lpstr>Commencer le travail</vt:lpstr>
      <vt:lpstr>Plus de prototypage</vt:lpstr>
      <vt:lpstr>Vérification des cotes</vt:lpstr>
      <vt:lpstr>Se préparer aux quizz</vt:lpstr>
      <vt:lpstr>Pour le top projet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gameiro</dc:creator>
  <cp:lastModifiedBy>nicolas gameiro</cp:lastModifiedBy>
  <cp:revision>46</cp:revision>
  <dcterms:created xsi:type="dcterms:W3CDTF">2018-11-26T19:20:27Z</dcterms:created>
  <dcterms:modified xsi:type="dcterms:W3CDTF">2019-03-19T21:26:46Z</dcterms:modified>
</cp:coreProperties>
</file>